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p=2&amp;text=%D0%A3%D0%BA%D1%80%D0%B0%D1%88%D0%B5%D0%BD%D0%BD%D0%B0%D1%8F%20%D0%B5%D0%BB%D0%BA%D0%B0&amp;img_url=dl.glitter-graphics.net/pub/731/731321q7v1iz1h1m.gif&amp;pos=61&amp;rpt=simag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p=3&amp;text=%D0%95%D0%BB%D0%BA%D0%B0,%20%D1%83%D0%BA%D1%80%D0%B0%D1%88%D0%B5%D0%BD%D0%BD%D0%B0%D1%8F%20%D0%B3%D0%BE%D1%80%D1%8F%D1%89%D0%B8%D0%BC%D0%B8%20%D1%81%D0%B2%D0%B5%D1%87%D0%B0%D0%BC%D0%B8&amp;img_url=www.dagpravda.ru/images/materials/cut_300_375_elka.jpg&amp;pos=94&amp;rpt=simag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hyperlink" Target="http://images.yandex.ru/yandsearch?text=%D0%B5%D0%BB%D0%BE%D1%87%D0%BD%D1%8B%D0%B5%20%D1%83%D0%BA%D1%80%D0%B0%D1%88%D0%B5%D0%BD%D0%B8%D1%8F%20%D0%B2%20%D0%B2%D0%B8%D0%B4%D0%B5%20%D0%BF%D0%BE%D0%B7%D0%BE%D0%BB%D0%BE%D1%87%D0%B5%D0%BD%D0%BD%D0%BE%D0%B9%20%D0%B5%D0%BB%D0%BE%D0%B2%D0%BE%D0%B9%20%D1%88%D0%B8%D1%88%D0%BA%D0%B8&amp;img_url=www.lovemark.su/data/home/goods/photo_big/pre_8340_s2.jpg&amp;pos=24&amp;rpt=simage" TargetMode="External"/><Relationship Id="rId3" Type="http://schemas.openxmlformats.org/officeDocument/2006/relationships/hyperlink" Target="http://images.yandex.ru/yandsearch?p=1&amp;text=%D0%B1%D1%83%D0%BC%D0%B0%D0%B6%D0%BD%D1%8B%D0%B5%20%D1%86%D0%B2%D0%B5%D1%82%D1%8B,%20%D0%B5%D0%BB%D0%BE%D0%B2%D1%8B%D0%B5%20%D1%88%D0%B8%D1%88%D0%BA%D0%B8%20%D0%B8%20%D0%BF%D1%83%D1%81%D1%82%D1%8B%D0%B5%20%D1%8F%D0%B8%D1%87%D0%BD%D1%8B%D0%B5%20%D1%81%D0%BA%D0%BE%D1%80%D0%BB%D1%83%D0%BF%D0%BA%D0%B8,%20%D0%B0%20%D0%B5%D1%89%D0%B5%20%E2%80%93%20%D1%84%D0%B8%D0%B3%D1%83%D1%80%D0%BA%D0%B8%20%D0%B8%D0%B7%20%D1%87%D0%B5%D0%BA%D0%B0%D0%BD%D0%BD%D0%BE%D0%B9%20%D0%BB%D0%B0%D1%82%D1%83%D0%BD%D0%B8%20%E2%80%93%20%D1%84%D0%B5%D0%B8,%20%D0%B0%D0%BD%D0%B3%D0%B5%D0%BB%D1%8B%20%D1%83%D0%BA%D1%80%D0%B0%D1%88%D0%B5%D0%BD%D0%B8%D0%B5%20%D0%B4%D0%BB%D1%8F%20%D0%B5%D0%BB%D0%BA%D0%B8&amp;img_url=s015.radikal.ru/i330/1011/df/e0fcd77c152d.jpg&amp;pos=51&amp;rpt=simage" TargetMode="External"/><Relationship Id="rId7" Type="http://schemas.openxmlformats.org/officeDocument/2006/relationships/hyperlink" Target="http://images.yandex.ru/yandsearch?text=%D0%B1%D1%83%D0%BC%D0%B0%D0%B6%D0%BD%D1%8B%D0%B5%20%D1%86%D0%B2%D0%B5%D1%82%D1%8B,%20%D0%B5%D0%BB%D0%BE%D0%B2%D1%8B%D0%B5%20%D1%88%D0%B8%D1%88%D0%BA%D0%B8%20%D0%B8%20%D0%BF%D1%83%D1%81%D1%82%D1%8B%D0%B5%20%D1%8F%D0%B8%D1%87%D0%BD%D1%8B%D0%B5%20%D1%81%D0%BA%D0%BE%D1%80%D0%BB%D1%83%D0%BF%D0%BA%D0%B8,%20%D0%B0%20%D0%B5%D1%89%D0%B5%20%E2%80%93%20%D1%84%D0%B8%D0%B3%D1%83%D1%80%D0%BA%D0%B8%20%D0%B8%D0%B7%20%D1%87%D0%B5%D0%BA%D0%B0%D0%BD%D0%BD%D0%BE%D0%B9%20%D0%BB%D0%B0%D1%82%D1%83%D0%BD%D0%B8%20%E2%80%93%20%D1%84%D0%B5%D0%B8,%20%D0%B0%D0%BD%D0%B3%D0%B5%D0%BB%D1%8B%20%D1%83%D0%BA%D1%80%D0%B0%D1%88%D0%B5%D0%BD%D0%B8%D0%B5%20%D0%B4%D0%BB%D1%8F%20%D0%B5%D0%BB%D0%BA%D0%B8&amp;img_url=www.casual-info.ru/moda/modapic/12266/newyear_3.jpg&amp;pos=11&amp;rpt=simage" TargetMode="External"/><Relationship Id="rId12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hyperlink" Target="http://images.yandex.ru/yandsearch?text=%20%D0%B5%D0%BB%D0%BE%D1%87%D0%BD%D1%8B%D0%B5%20%D1%83%D0%BA%D1%80%D0%B0%D1%88%D0%B5%D0%BD%D0%B8%D1%8F%20%D0%B2%20%D0%B2%D0%B8%D0%B4%D0%B5%20%D0%B0%D0%BD%D0%B3%D0%B5%D0%BB%D0%BE%D1%87%D0%BA%D0%BE%D0%B2%20%D0%B8%D0%B7%20%D0%BB%D0%B0%D1%82%D1%83%D0%BD%D0%B8&amp;img_url=dom-podarka.ru/img/products/180-229.jpg&amp;pos=6&amp;rpt=simage" TargetMode="External"/><Relationship Id="rId5" Type="http://schemas.openxmlformats.org/officeDocument/2006/relationships/hyperlink" Target="http://images.yandex.ru/yandsearch?text=%D0%B1%D1%83%D0%BC%D0%B0%D0%B6%D0%BD%D1%8B%D0%B5%20%D1%86%D0%B2%D0%B5%D1%82%D1%8B,%20%D0%B5%D0%BB%D0%BE%D0%B2%D1%8B%D0%B5%20%D1%88%D0%B8%D1%88%D0%BA%D0%B8%20%D0%B8%20%D0%BF%D1%83%D1%81%D1%82%D1%8B%D0%B5%20%D1%8F%D0%B8%D1%87%D0%BD%D1%8B%D0%B5%20%D1%81%D0%BA%D0%BE%D1%80%D0%BB%D1%83%D0%BF%D0%BA%D0%B8,%20%D0%B0%20%D0%B5%D1%89%D0%B5%20%E2%80%93%20%D1%84%D0%B8%D0%B3%D1%83%D1%80%D0%BA%D0%B8%20%D0%B8%D0%B7%20%D1%87%D0%B5%D0%BA%D0%B0%D0%BD%D0%BD%D0%BE%D0%B9%20%D0%BB%D0%B0%D1%82%D1%83%D0%BD%D0%B8%20%E2%80%93%20%D1%84%D0%B5%D0%B8,%20%D0%B0%D0%BD%D0%B3%D0%B5%D0%BB%D1%8B%20%D1%83%D0%BA%D1%80%D0%B0%D1%88%D0%B5%D0%BD%D0%B8%D0%B5%20%D0%B4%D0%BB%D1%8F%20%D0%B5%D0%BB%D0%BA%D0%B8&amp;img_url=img3.imgbb.ru/8/3/8/83808026a394c9fd3b5309fa07c10ff1_h.jpg&amp;pos=1&amp;rpt=simage" TargetMode="External"/><Relationship Id="rId10" Type="http://schemas.openxmlformats.org/officeDocument/2006/relationships/image" Target="../media/image11.jpeg"/><Relationship Id="rId4" Type="http://schemas.openxmlformats.org/officeDocument/2006/relationships/image" Target="../media/image8.jpeg"/><Relationship Id="rId9" Type="http://schemas.openxmlformats.org/officeDocument/2006/relationships/hyperlink" Target="http://images.yandex.ru/yandsearch?text=%D0%B1%D1%83%D0%BC%D0%B0%D0%B6%D0%BD%D1%8B%D0%B5%20%D1%86%D0%B2%D0%B5%D1%82%D1%8B,%20%D0%B5%D0%BB%D0%BE%D0%B2%D1%8B%D0%B5%20%D1%88%D0%B8%D1%88%D0%BA%D0%B8%20%D0%B8%20%D0%BF%D1%83%D1%81%D1%82%D1%8B%D0%B5%20%D1%8F%D0%B8%D1%87%D0%BD%D1%8B%D0%B5%20%D1%81%D0%BA%D0%BE%D1%80%D0%BB%D1%83%D0%BF%D0%BA%D0%B8,%20%D0%B0%20%D0%B5%D1%89%D0%B5%20%E2%80%93%20%D1%84%D0%B8%D0%B3%D1%83%D1%80%D0%BA%D0%B8%20%D0%B8%D0%B7%20%D1%87%D0%B5%D0%BA%D0%B0%D0%BD%D0%BD%D0%BE%D0%B9%20%D0%BB%D0%B0%D1%82%D1%83%D0%BD%D0%B8%20%E2%80%93%20%D1%84%D0%B5%D0%B8,%20%D0%B0%D0%BD%D0%B3%D0%B5%D0%BB%D1%8B%20%D1%83%D0%BA%D1%80%D0%B0%D1%88%D0%B5%D0%BD%D0%B8%D0%B5%20%D0%B4%D0%BB%D1%8F%20%D0%B5%D0%BB%D0%BA%D0%B8&amp;img_url=cs301408.vkontakte.ru/u11367021/-14/x_0dee0667.jpg&amp;pos=13&amp;rpt=simage" TargetMode="External"/><Relationship Id="rId1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1&amp;text=%D0%95%D0%BB%D0%BE%D1%87%D0%BD%D1%8B%D0%B5%20%D0%98%D0%93%D0%A0%D0%A3%D0%A8%D0%9A%D0%98%20%D0%98%D0%97%20%D0%9F%D0%A0%D0%9E%D0%92%D0%9E%D0%9B%D0%9E%D0%9A%D0%98%20%D0%98%20%D0%A1%D0%A2%D0%95%D0%9A%D0%9B%D0%AF%D0%A0%D0%A3%D0%A1%D0%90&amp;img_url=www.katenkin-biser.ru/newyear/go12.jpg&amp;pos=46&amp;rpt=simage" TargetMode="External"/><Relationship Id="rId5" Type="http://schemas.openxmlformats.org/officeDocument/2006/relationships/image" Target="../media/image19.jpeg"/><Relationship Id="rId4" Type="http://schemas.openxmlformats.org/officeDocument/2006/relationships/hyperlink" Target="http://images.yandex.ru/yandsearch?p=1&amp;text=%D0%95%D0%BB%D0%BE%D1%87%D0%BD%D1%8B%D0%B5%20%D0%98%D0%93%D0%A0%D0%A3%D0%A8%D0%9A%D0%98%20%D0%98%D0%97%20%D0%9F%D0%A0%D0%9E%D0%92%D0%9E%D0%9B%D0%9E%D0%9A%D0%98%20%D0%98%20%D0%A1%D0%A2%D0%95%D0%9A%D0%9B%D0%AF%D0%A0%D0%A3%D0%A1%D0%90&amp;img_url=img-fotki.yandex.ru/get/4426/20925227.4e/0_6e32a_6e19c497_L.jpg&amp;pos=33&amp;rpt=simage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0%BD%D0%BE%D0%B2%D0%BE%D0%B3%D0%BE%D0%B4%D0%BD%D0%B8%D0%B5%20%D0%B8%D0%B3%D1%80%D1%83%D1%88%D0%BA%D0%B8%20%D0%B8%D0%B7%20%D0%B2%D0%B0%D1%82%D1%8B,%20%D0%BF%D0%B5%D0%BD%D0%BE%D0%BF%D0%BB%D0%B0%D1%81%D1%82%D0%B0,%20%D1%81%D1%82%D0%B5%D0%BA%D0%BB%D0%B0&amp;img_url=i061.radikal.ru/0912/c3/4cc859d0a5e4.jpg&amp;pos=9&amp;rpt=simage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hyperlink" Target="http://images.yandex.ru/yandsearch?text=%D0%BD%D0%BE%D0%B2%D0%BE%D0%B3%D0%BE%D0%B4%D0%BD%D0%B8%D0%B5%20%D0%B8%D0%B3%D1%80%D1%83%D1%88%D0%BA%D0%B8%20%D0%B8%D0%B7%20%D0%B2%D0%B0%D1%82%D1%8B,%20%D0%BF%D0%B5%D0%BD%D0%BE%D0%BF%D0%BB%D0%B0%D1%81%D1%82%D0%B0,%20%D1%81%D1%82%D0%B5%D0%BA%D0%BB%D0%B0&amp;img_url=s48.radikal.ru/i122/0912/ed/6c9e0b91863f.jpg&amp;pos=22&amp;rpt=simage" TargetMode="Externa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text=%D0%95%D0%BB%D0%BE%D1%87%D0%BD%D1%8B%D0%B5%20%D1%88%D0%B0%D1%80%D1%8B%20%D1%81%20%D0%B8%D0%B7%D0%BE%D0%B1%D1%80%D0%B0%D0%B6%D0%B5%D0%BD%D0%B8%D0%B5%D0%BC%20%D1%81%D0%B8%D0%BC%D0%B2%D0%BE%D0%BB%D0%BE%D0%B2%20%D1%82%D0%B5%D0%BA%D1%83%D1%89%D0%B5%D0%B3%D0%BE%20%D0%B3%D0%BE%D0%B4%D0%B0%20&amp;img_url=stat17.privet.ru/lr/0930cd90179e39d13f73de2afa9c384c&amp;pos=3&amp;rpt=simage" TargetMode="External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text=%D0%95%D0%BB%D0%BE%D1%87%D0%BD%D1%8B%D0%B5%20%D1%88%D0%B0%D1%80%D1%8B%20%D1%81%20%D0%B8%D0%B7%D0%BE%D0%B1%D1%80%D0%B0%D0%B6%D0%B5%D0%BD%D0%B8%D0%B5%D0%BC%20%D1%81%D0%B8%D0%BC%D0%B2%D0%BE%D0%BB%D0%BE%D0%B2%20%D1%82%D0%B5%D0%BA%D1%83%D1%89%D0%B5%D0%B3%D0%BE%20%D0%B3%D0%BE%D0%B4%D0%B0%20&amp;img_url=i005.radikal.ru/0712/bd/9cec87db34fa.gif&amp;pos=10&amp;rpt=simage" TargetMode="External"/><Relationship Id="rId11" Type="http://schemas.openxmlformats.org/officeDocument/2006/relationships/image" Target="../media/image36.jpeg"/><Relationship Id="rId5" Type="http://schemas.openxmlformats.org/officeDocument/2006/relationships/image" Target="../media/image33.jpeg"/><Relationship Id="rId10" Type="http://schemas.openxmlformats.org/officeDocument/2006/relationships/hyperlink" Target="http://images.yandex.ru/yandsearch?p=1&amp;text=%D0%95%D0%BB%D0%BE%D1%87%D0%BD%D1%8B%D0%B5%20%D1%88%D0%B0%D1%80%D1%8B%20%D1%81%20%D0%B8%D0%B7%D0%BE%D0%B1%D1%80%D0%B0%D0%B6%D0%B5%D0%BD%D0%B8%D0%B5%D0%BC%20%D1%81%D0%B8%D0%BC%D0%B2%D0%BE%D0%BB%D0%BE%D0%B2%20%D1%82%D0%B5%D0%BA%D1%83%D1%89%D0%B5%D0%B3%D0%BE%20%D0%B3%D0%BE%D0%B4%D0%B0&amp;img_url=do.gendocs.ru/pars_docs/tw_refs/130/129510/129510_html_m76cd4e9.jpg&amp;pos=33&amp;rpt=simage" TargetMode="External"/><Relationship Id="rId4" Type="http://schemas.openxmlformats.org/officeDocument/2006/relationships/image" Target="../media/image32.jpeg"/><Relationship Id="rId9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Прием вычислений для случаев вида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 + 7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Урок открытия нового знания</a:t>
            </a: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19256" cy="135676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Турне – 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путешествие по маршруту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32856"/>
            <a:ext cx="8219256" cy="41917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4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«Как елка наряжалась!»</a:t>
            </a:r>
            <a:endParaRPr lang="ru-RU" sz="4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://im2-tub-ru.yandex.net/i?id=65603717-38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0212" y="2780928"/>
            <a:ext cx="2757907" cy="3363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Маршрутный лист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Логическая разминка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Устный счет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 примеров изученного вида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 примеров нового вида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по учебнику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Самостоятельная работа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 урока. Рефлексия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ГОРЯЩАЯ СВЕЧА</a:t>
            </a:r>
            <a:endParaRPr lang="ru-RU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   Наряжать елку стали при Николае </a:t>
            </a:r>
            <a:r>
              <a:rPr lang="en-US" dirty="0" smtClean="0"/>
              <a:t>I</a:t>
            </a:r>
            <a:r>
              <a:rPr lang="ru-RU" dirty="0" smtClean="0"/>
              <a:t>. Его супруга, императрица Александра Федоровна, урожденная принцесса Пруссии перенесла в Россию обычай украшать жилище елочкой с горящими свечами</a:t>
            </a:r>
            <a:endParaRPr lang="ru-RU" dirty="0"/>
          </a:p>
        </p:txBody>
      </p:sp>
      <p:pic>
        <p:nvPicPr>
          <p:cNvPr id="1030" name="Picture 6" descr="http://im0-tub-ru.yandex.net/i?id=67047515-25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717032"/>
            <a:ext cx="2376264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Сладости и фрукты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Админ\Pictures\017ee51be3d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284984"/>
            <a:ext cx="2637623" cy="2373861"/>
          </a:xfrm>
          <a:prstGeom prst="rect">
            <a:avLst/>
          </a:prstGeom>
          <a:noFill/>
        </p:spPr>
      </p:pic>
      <p:pic>
        <p:nvPicPr>
          <p:cNvPr id="17412" name="Picture 4" descr="http://www.novorab.ru/Content/uploadfiles/image/%D0%9F%D1%80%D0%BE%D0%B4%D1%83%D0%BA%D1%82%D1%8B%20%D0%BF%D0%B8%D1%82%D0%B0%D0%BD%D0%B8%D1%8F/%D1%81%D0%BB%D0%B0%D0%B4%D0%BE%D1%81%D1%82%D0%B8-%D0%BD%D0%BE%D0%B2%D0%BE%D0%B3%D0%BE%D0%B4%D0%BD%D0%B8%D0%B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916832"/>
            <a:ext cx="1800200" cy="2329332"/>
          </a:xfrm>
          <a:prstGeom prst="rect">
            <a:avLst/>
          </a:prstGeom>
          <a:noFill/>
        </p:spPr>
      </p:pic>
      <p:pic>
        <p:nvPicPr>
          <p:cNvPr id="17414" name="Picture 6" descr="http://www.isfarinka.ru/e107_images/newspost_images/ww8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1988840"/>
            <a:ext cx="2339460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Бумажные цветы, позолоченные еловые шишки и пустые яичные скорлупки, а еще – фигурки из чеканной латуни – феи, ангелы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Админ\Pictures\144428--38411653-h200-u61ba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16832"/>
            <a:ext cx="2114875" cy="1584176"/>
          </a:xfrm>
          <a:prstGeom prst="rect">
            <a:avLst/>
          </a:prstGeom>
          <a:noFill/>
        </p:spPr>
      </p:pic>
      <p:pic>
        <p:nvPicPr>
          <p:cNvPr id="18436" name="Picture 4" descr="http://im2-tub-ru.yandex.net/i?id=214001497-68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276872"/>
            <a:ext cx="1400175" cy="1428750"/>
          </a:xfrm>
          <a:prstGeom prst="rect">
            <a:avLst/>
          </a:prstGeom>
          <a:noFill/>
        </p:spPr>
      </p:pic>
      <p:pic>
        <p:nvPicPr>
          <p:cNvPr id="18440" name="Picture 8" descr="http://im4-tub-ru.yandex.net/i?id=184681960-06-72&amp;n=2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2276872"/>
            <a:ext cx="1066800" cy="1428750"/>
          </a:xfrm>
          <a:prstGeom prst="rect">
            <a:avLst/>
          </a:prstGeom>
          <a:noFill/>
        </p:spPr>
      </p:pic>
      <p:pic>
        <p:nvPicPr>
          <p:cNvPr id="18442" name="Picture 10" descr="http://im0-tub-ru.yandex.net/i?id=154370095-06-72&amp;n=21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2200" y="4149080"/>
            <a:ext cx="1038225" cy="1428750"/>
          </a:xfrm>
          <a:prstGeom prst="rect">
            <a:avLst/>
          </a:prstGeom>
          <a:noFill/>
        </p:spPr>
      </p:pic>
      <p:pic>
        <p:nvPicPr>
          <p:cNvPr id="18444" name="Picture 12" descr="http://im6-tub-ru.yandex.net/i?id=177295656-38-72&amp;n=21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75656" y="4077072"/>
            <a:ext cx="990600" cy="1428750"/>
          </a:xfrm>
          <a:prstGeom prst="rect">
            <a:avLst/>
          </a:prstGeom>
          <a:noFill/>
        </p:spPr>
      </p:pic>
      <p:pic>
        <p:nvPicPr>
          <p:cNvPr id="18446" name="Picture 14" descr="http://im3-tub-ru.yandex.net/i?id=575462810-61-72&amp;n=21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07904" y="3933056"/>
            <a:ext cx="1905000" cy="1428750"/>
          </a:xfrm>
          <a:prstGeom prst="rect">
            <a:avLst/>
          </a:prstGeom>
          <a:noFill/>
        </p:spPr>
      </p:pic>
      <p:pic>
        <p:nvPicPr>
          <p:cNvPr id="18448" name="Picture 16" descr="http://im7-tub-ru.yandex.net/i?id=474633448-10-72&amp;n=21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76256" y="1988840"/>
            <a:ext cx="1584176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Физминутка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9458" name="Picture 2" descr="C:\Users\Админ\Pictures\nabor_elok_003_yapfiles_ru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950168"/>
            <a:ext cx="2415458" cy="1766863"/>
          </a:xfrm>
          <a:prstGeom prst="rect">
            <a:avLst/>
          </a:prstGeom>
          <a:noFill/>
        </p:spPr>
      </p:pic>
      <p:pic>
        <p:nvPicPr>
          <p:cNvPr id="19459" name="Picture 3" descr="C:\Users\Админ\Pictures\elovyj-s1190vsply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784198"/>
            <a:ext cx="2088232" cy="2041427"/>
          </a:xfrm>
          <a:prstGeom prst="rect">
            <a:avLst/>
          </a:prstGeom>
          <a:noFill/>
        </p:spPr>
      </p:pic>
      <p:pic>
        <p:nvPicPr>
          <p:cNvPr id="19460" name="Picture 4" descr="C:\Users\Админ\Pictures\christmas_balls_prev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712232"/>
            <a:ext cx="2664296" cy="1953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Наборные игрушки-конструкторы из проволоки и стекляруса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Админ\Pictures\iCAJTVBPJ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054399"/>
            <a:ext cx="3096344" cy="2310705"/>
          </a:xfrm>
          <a:prstGeom prst="rect">
            <a:avLst/>
          </a:prstGeom>
          <a:noFill/>
        </p:spPr>
      </p:pic>
      <p:pic>
        <p:nvPicPr>
          <p:cNvPr id="22530" name="Picture 2" descr="C:\Users\Админ\Pictures\iCAH7JPV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077072"/>
            <a:ext cx="3735295" cy="2232248"/>
          </a:xfrm>
          <a:prstGeom prst="rect">
            <a:avLst/>
          </a:prstGeom>
          <a:noFill/>
        </p:spPr>
      </p:pic>
      <p:pic>
        <p:nvPicPr>
          <p:cNvPr id="22532" name="Picture 4" descr="http://im8-tub-ru.yandex.net/i?id=34600145-31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2060848"/>
            <a:ext cx="1872208" cy="1722890"/>
          </a:xfrm>
          <a:prstGeom prst="rect">
            <a:avLst/>
          </a:prstGeom>
          <a:noFill/>
        </p:spPr>
      </p:pic>
      <p:pic>
        <p:nvPicPr>
          <p:cNvPr id="22534" name="Picture 6" descr="http://im0-tub-ru.yandex.net/i?id=146829069-44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1720" y="4599175"/>
            <a:ext cx="1512168" cy="17183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19256" cy="142876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                 26 +  </a:t>
            </a:r>
            <a:r>
              <a:rPr lang="ru-RU" dirty="0" smtClean="0">
                <a:solidFill>
                  <a:schemeClr val="tx1"/>
                </a:solidFill>
              </a:rPr>
              <a:t>7 </a:t>
            </a:r>
            <a:r>
              <a:rPr lang="ru-RU" dirty="0" smtClean="0">
                <a:solidFill>
                  <a:srgbClr val="FF0000"/>
                </a:solidFill>
              </a:rPr>
              <a:t> =  33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                            4  3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852936"/>
            <a:ext cx="7931224" cy="3471664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Дополняю слагаемое 26 до круглого числа.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Беру 4 у второго слагаемого.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Второе слагаемое 7 – это 4 и 3.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Решаю пример: к 26 + 4 = 30 и к 30 + 3 = 33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Значит к 26 + 7 = 33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4283968" y="1268760"/>
            <a:ext cx="2880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572000" y="1268760"/>
            <a:ext cx="2880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Игрушки ватные, пенопластовые, стеклянные</a:t>
            </a:r>
            <a:endParaRPr lang="ru-RU" dirty="0"/>
          </a:p>
        </p:txBody>
      </p:sp>
      <p:pic>
        <p:nvPicPr>
          <p:cNvPr id="4" name="Содержимое 3" descr="http://img.rufox.ru/files/big2/53577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16832"/>
            <a:ext cx="3308720" cy="2717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 descr="http://im8-tub-ru.yandex.net/i?id=90968149-35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1916832"/>
            <a:ext cx="1877968" cy="2041269"/>
          </a:xfrm>
          <a:prstGeom prst="rect">
            <a:avLst/>
          </a:prstGeom>
          <a:noFill/>
        </p:spPr>
      </p:pic>
      <p:pic>
        <p:nvPicPr>
          <p:cNvPr id="20484" name="Picture 4" descr="http://im3-tub-ru.yandex.net/i?id=10453495-22-72&amp;n=2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4365104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Игрушки в виде автомобилей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3554" name="Picture 2" descr="C:\Users\Админ\Pictures\iCA1KPI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2808312" cy="2418839"/>
          </a:xfrm>
          <a:prstGeom prst="rect">
            <a:avLst/>
          </a:prstGeom>
          <a:noFill/>
        </p:spPr>
      </p:pic>
      <p:pic>
        <p:nvPicPr>
          <p:cNvPr id="23555" name="Picture 3" descr="C:\Users\Админ\Pictures\iCALF6JZ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638675"/>
            <a:ext cx="3168352" cy="2063955"/>
          </a:xfrm>
          <a:prstGeom prst="rect">
            <a:avLst/>
          </a:prstGeom>
          <a:noFill/>
        </p:spPr>
      </p:pic>
      <p:pic>
        <p:nvPicPr>
          <p:cNvPr id="23556" name="Picture 4" descr="C:\Users\Админ\Pictures\iCAVETGA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645024"/>
            <a:ext cx="3024336" cy="22783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/>
              <a:t>Игрушки в виде часов, которые показывали «двенадцать без пяти» </a:t>
            </a:r>
            <a:endParaRPr lang="ru-RU" sz="4000" dirty="0"/>
          </a:p>
        </p:txBody>
      </p:sp>
      <p:pic>
        <p:nvPicPr>
          <p:cNvPr id="24578" name="Picture 2" descr="C:\Users\Админ\Pictures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276872"/>
            <a:ext cx="4959762" cy="37198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Игрушки в виде «царицы полей», кукурузы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C:\Users\Админ\Pictures\iCA234TO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060848"/>
            <a:ext cx="5184576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Игрушки в форме «летающей ракеты»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C:\Users\Админ\Pictures\iCA0JY3J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204864"/>
            <a:ext cx="5040560" cy="3780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Елочные шары с изображением символов текущего года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C:\Users\Админ\Pictures\iCA70C4Q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420888"/>
            <a:ext cx="1490566" cy="1656184"/>
          </a:xfrm>
          <a:prstGeom prst="rect">
            <a:avLst/>
          </a:prstGeom>
          <a:noFill/>
        </p:spPr>
      </p:pic>
      <p:pic>
        <p:nvPicPr>
          <p:cNvPr id="27651" name="Picture 3" descr="C:\Users\Админ\Pictures\iCA63OT9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060848"/>
            <a:ext cx="1524169" cy="1800200"/>
          </a:xfrm>
          <a:prstGeom prst="rect">
            <a:avLst/>
          </a:prstGeom>
          <a:noFill/>
        </p:spPr>
      </p:pic>
      <p:pic>
        <p:nvPicPr>
          <p:cNvPr id="27652" name="Picture 4" descr="C:\Users\Админ\Pictures\iCA62BN1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988840"/>
            <a:ext cx="1512168" cy="1786025"/>
          </a:xfrm>
          <a:prstGeom prst="rect">
            <a:avLst/>
          </a:prstGeom>
          <a:noFill/>
        </p:spPr>
      </p:pic>
      <p:pic>
        <p:nvPicPr>
          <p:cNvPr id="27654" name="Picture 6" descr="C:\Users\Админ\Pictures\iCAT8AQZ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2204864"/>
            <a:ext cx="1872208" cy="1872208"/>
          </a:xfrm>
          <a:prstGeom prst="rect">
            <a:avLst/>
          </a:prstGeom>
          <a:noFill/>
        </p:spPr>
      </p:pic>
      <p:pic>
        <p:nvPicPr>
          <p:cNvPr id="27656" name="Picture 8" descr="http://im3-tub-ru.yandex.net/i?id=368384619-00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5" y="4221088"/>
            <a:ext cx="1597617" cy="1872208"/>
          </a:xfrm>
          <a:prstGeom prst="rect">
            <a:avLst/>
          </a:prstGeom>
          <a:noFill/>
        </p:spPr>
      </p:pic>
      <p:pic>
        <p:nvPicPr>
          <p:cNvPr id="27658" name="Picture 10" descr="http://im7-tub-ru.yandex.net/i?id=90939722-50-72&amp;n=21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67944" y="4221088"/>
            <a:ext cx="1380153" cy="1800200"/>
          </a:xfrm>
          <a:prstGeom prst="rect">
            <a:avLst/>
          </a:prstGeom>
          <a:noFill/>
        </p:spPr>
      </p:pic>
      <p:pic>
        <p:nvPicPr>
          <p:cNvPr id="27660" name="Picture 12" descr="http://im7-tub-ru.yandex.net/i?id=179350242-27-72&amp;n=21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44208" y="4149080"/>
            <a:ext cx="1368152" cy="1832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Д/з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 66 № 4, 5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ПАМЯТКА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f9.ifotki.info/org/54f93312d6334aa841a10cd5719d72395fa54510735454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132856"/>
            <a:ext cx="331236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C:\Users\Админ\Pictures\Рисунок1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988840"/>
            <a:ext cx="3312368" cy="371108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165</TotalTime>
  <Words>224</Words>
  <Application>Microsoft Office PowerPoint</Application>
  <PresentationFormat>Экран (4:3)</PresentationFormat>
  <Paragraphs>38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Прием вычислений для случаев вида 26 + 7</vt:lpstr>
      <vt:lpstr> Турне – путешествие по маршруту</vt:lpstr>
      <vt:lpstr>Маршрутный лист</vt:lpstr>
      <vt:lpstr>ГОРЯЩАЯ СВЕЧА</vt:lpstr>
      <vt:lpstr>Сладости и фрукты</vt:lpstr>
      <vt:lpstr>Бумажные цветы, позолоченные еловые шишки и пустые яичные скорлупки, а еще – фигурки из чеканной латуни – феи, ангелы</vt:lpstr>
      <vt:lpstr>Физминутка</vt:lpstr>
      <vt:lpstr>Наборные игрушки-конструкторы из проволоки и стекляруса</vt:lpstr>
      <vt:lpstr>                     26 +  7  =  33                              4  3</vt:lpstr>
      <vt:lpstr>Игрушки ватные, пенопластовые, стеклянные</vt:lpstr>
      <vt:lpstr>     Игрушки в виде автомобилей </vt:lpstr>
      <vt:lpstr>Игрушки в виде часов, которые показывали «двенадцать без пяти» </vt:lpstr>
      <vt:lpstr>Игрушки в виде «царицы полей», кукурузы </vt:lpstr>
      <vt:lpstr>Игрушки в форме «летающей ракеты» </vt:lpstr>
      <vt:lpstr>Елочные шары с изображением символов текущего года </vt:lpstr>
      <vt:lpstr>Д/з с. 66 № 4, 5 </vt:lpstr>
      <vt:lpstr>ПАМЯТКА</vt:lpstr>
      <vt:lpstr>МОЛОДЦЫ!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18</cp:revision>
  <dcterms:created xsi:type="dcterms:W3CDTF">2012-12-09T18:02:09Z</dcterms:created>
  <dcterms:modified xsi:type="dcterms:W3CDTF">2012-12-10T17:53:20Z</dcterms:modified>
</cp:coreProperties>
</file>