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slide" Target="slide14.xml"/><Relationship Id="rId5" Type="http://schemas.openxmlformats.org/officeDocument/2006/relationships/slide" Target="slide15.xml"/><Relationship Id="rId10" Type="http://schemas.openxmlformats.org/officeDocument/2006/relationships/image" Target="../media/image6.jpeg"/><Relationship Id="rId4" Type="http://schemas.openxmlformats.org/officeDocument/2006/relationships/image" Target="../media/image22.jpeg"/><Relationship Id="rId9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«Откуда к нам хлеб пришёл»</a:t>
            </a:r>
            <a:r>
              <a:rPr lang="ru-RU" sz="4800" b="1" dirty="0">
                <a:solidFill>
                  <a:srgbClr val="FFFF00"/>
                </a:solidFill>
                <a:ea typeface="Calibri"/>
                <a:cs typeface="Times New Roman"/>
              </a:rPr>
              <a:t/>
            </a:r>
            <a:br>
              <a:rPr lang="ru-RU" sz="4800" b="1" dirty="0">
                <a:solidFill>
                  <a:srgbClr val="FFFF00"/>
                </a:solidFill>
                <a:ea typeface="Calibri"/>
                <a:cs typeface="Times New Roman"/>
              </a:rPr>
            </a:b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877272"/>
            <a:ext cx="7920880" cy="5760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/>
                <a:ea typeface="Calibri"/>
              </a:rPr>
              <a:t>Сапранова Светлана Сергеевна</a:t>
            </a:r>
            <a:endParaRPr lang="ru-RU" sz="2800" dirty="0">
              <a:solidFill>
                <a:srgbClr val="FFFF00"/>
              </a:solidFill>
              <a:ea typeface="Calibri"/>
            </a:endParaRPr>
          </a:p>
          <a:p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5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u="sng" dirty="0">
                <a:latin typeface="Times New Roman"/>
                <a:ea typeface="Calibri"/>
              </a:rPr>
              <a:t>Программное содержание: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/>
                <a:ea typeface="Calibri"/>
              </a:rPr>
              <a:t>Оборудование: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тарелка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с мукой.</a:t>
            </a:r>
            <a:endParaRPr lang="ru-RU" b="1" dirty="0">
              <a:ea typeface="Calibri"/>
              <a:cs typeface="Times New Roman"/>
            </a:endParaRPr>
          </a:p>
          <a:p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Дать детям понятие, что хлеб является ежедневным продуктом. Рассказать откуда берётся хлеб, как его делают, кто его растит и печёт. Воспитывать уважение к труду взрослых, бережное отношение к хлебу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.</a:t>
            </a:r>
            <a:endParaRPr lang="ru-RU" sz="2400" b="1" dirty="0">
              <a:ea typeface="Calibri"/>
              <a:cs typeface="Times New Roman"/>
            </a:endParaRPr>
          </a:p>
          <a:p>
            <a:endParaRPr lang="ru-RU" sz="2400" b="1" dirty="0"/>
          </a:p>
        </p:txBody>
      </p:sp>
      <p:pic>
        <p:nvPicPr>
          <p:cNvPr id="5" name="Рисунок 4" descr="http://doshvozrast.ru/images/hleb0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960440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886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3008313" cy="116205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600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Обогащение словаря</a:t>
            </a:r>
            <a:r>
              <a:rPr lang="ru-RU" sz="3600" dirty="0" smtClean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:</a:t>
            </a:r>
            <a:r>
              <a:rPr lang="ru-RU" sz="3600" dirty="0">
                <a:solidFill>
                  <a:srgbClr val="FFFF00"/>
                </a:solidFill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FFFF00"/>
                </a:solidFill>
                <a:ea typeface="Calibri"/>
                <a:cs typeface="Times New Roman"/>
              </a:rPr>
            </a:b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6632"/>
            <a:ext cx="3384376" cy="270750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32040" y="3645024"/>
            <a:ext cx="3411725" cy="251728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чёрствый, ароматный, аппетитный, хлебозавод</a:t>
            </a:r>
          </a:p>
          <a:p>
            <a:endParaRPr lang="ru-RU" dirty="0"/>
          </a:p>
        </p:txBody>
      </p:sp>
      <p:pic>
        <p:nvPicPr>
          <p:cNvPr id="7" name="Рисунок 6" descr="http://doshvozrast.ru/images/hleb0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528392" cy="271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280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578" y="1600201"/>
            <a:ext cx="5894782" cy="442108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Сначала зёрнышко хлеба сажают в землю.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5019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2" y="2401094"/>
            <a:ext cx="7610475" cy="35718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Специальными машинами, сеялками.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564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795" y="260648"/>
            <a:ext cx="7081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Потом вырастают вот такие колоски</a:t>
            </a:r>
            <a:endParaRPr lang="ru-RU" sz="32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11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Зёрна собирают машины и отвозят на мельницу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4279499" cy="3096344"/>
          </a:xfrm>
        </p:spPr>
      </p:pic>
      <p:pic>
        <p:nvPicPr>
          <p:cNvPr id="8" name="Объект 7" descr="http://doshvozrast.ru/images/hleb04.jpg"/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80"/>
            <a:ext cx="3672408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755576" y="148478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Там зёрна перемелют в муку. Посмотрите вот у меня мука в тарелке. Попробуйте её руками. Какая она на </a:t>
            </a: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ощупь?</a:t>
            </a:r>
            <a:endParaRPr lang="ru-RU" sz="20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125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4953000" cy="429882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Из этой муки на хлебозаводе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(завод, где пекут хлеб)</a:t>
            </a:r>
            <a:r>
              <a:rPr lang="ru-RU" sz="3200" b="1" dirty="0">
                <a:latin typeface="Times New Roman"/>
                <a:ea typeface="Calibri"/>
                <a:cs typeface="Times New Roman"/>
              </a:rPr>
              <a:t> пекут хлеб, булки.</a:t>
            </a:r>
            <a:endParaRPr lang="ru-RU" sz="3200" b="1" dirty="0">
              <a:ea typeface="Calibri"/>
              <a:cs typeface="Times New Roman"/>
            </a:endParaRP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7596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171400"/>
            <a:ext cx="3422483" cy="1886921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ФИЗКУЛЬТ-МИНУТКА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92696"/>
            <a:ext cx="4320480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1700808"/>
            <a:ext cx="3069977" cy="46910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Руки кверху поднимаем, 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потом их отпускаем.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потом их развернем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к себе скорей прижмем.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потом быстрей, быстрей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Хлопай, хлопай веселей.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08875"/>
            <a:ext cx="5945172" cy="46491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Ребята, а кто из вас видел дома, как мама делает тесто?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4641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doshvozrast.ru/images/hleb11.jpg">
            <a:hlinkClick r:id="rId3" action="ppaction://hlinksldjump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520280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Посмотрите, какие нужны компоненты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b="1" dirty="0"/>
          </a:p>
        </p:txBody>
      </p:sp>
      <p:pic>
        <p:nvPicPr>
          <p:cNvPr id="5" name="Рисунок 4" descr="http://doshvozrast.ru/images/hleb10.jpg">
            <a:hlinkClick r:id="rId5" action="ppaction://hlinksldjump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81" y="1844824"/>
            <a:ext cx="2767907" cy="187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doshvozrast.ru/images/hleb12.jpg">
            <a:hlinkClick r:id="rId7" action="ppaction://hlinksldjump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35154"/>
            <a:ext cx="2592288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627784" y="6117760"/>
            <a:ext cx="3568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/>
                <a:ea typeface="Calibri"/>
              </a:rPr>
              <a:t>Давайте их назовём. </a:t>
            </a:r>
            <a:endParaRPr lang="ru-RU" sz="2800" b="1" dirty="0"/>
          </a:p>
        </p:txBody>
      </p:sp>
      <p:pic>
        <p:nvPicPr>
          <p:cNvPr id="10" name="Рисунок 9" descr="http://doshvozrast.ru/images/hleb08.jpg">
            <a:hlinkClick r:id="rId9" action="ppaction://hlinksldjump"/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50" y="4293096"/>
            <a:ext cx="2304256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5-конечная звезда 10">
            <a:hlinkClick r:id="rId11" action="ppaction://hlinksldjump"/>
          </p:cNvPr>
          <p:cNvSpPr/>
          <p:nvPr/>
        </p:nvSpPr>
        <p:spPr>
          <a:xfrm>
            <a:off x="4211960" y="525466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66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с вырезом 2">
            <a:hlinkClick r:id="rId3" action="ppaction://hlinksldjump"/>
          </p:cNvPr>
          <p:cNvSpPr/>
          <p:nvPr/>
        </p:nvSpPr>
        <p:spPr>
          <a:xfrm>
            <a:off x="8100392" y="5949280"/>
            <a:ext cx="834392" cy="700656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68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rId3" action="ppaction://hlinksldjump"/>
          </p:cNvPr>
          <p:cNvSpPr/>
          <p:nvPr/>
        </p:nvSpPr>
        <p:spPr>
          <a:xfrm>
            <a:off x="7380312" y="606700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6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rId3" action="ppaction://hlinksldjump"/>
          </p:cNvPr>
          <p:cNvSpPr/>
          <p:nvPr/>
        </p:nvSpPr>
        <p:spPr>
          <a:xfrm>
            <a:off x="7596336" y="6139012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rId3" action="ppaction://hlinksldjump"/>
          </p:cNvPr>
          <p:cNvSpPr/>
          <p:nvPr/>
        </p:nvSpPr>
        <p:spPr>
          <a:xfrm>
            <a:off x="7812360" y="6040712"/>
            <a:ext cx="978408" cy="484632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rId3" action="ppaction://hlinksldjump"/>
          </p:cNvPr>
          <p:cNvSpPr/>
          <p:nvPr/>
        </p:nvSpPr>
        <p:spPr>
          <a:xfrm>
            <a:off x="7107132" y="6093296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7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Мои документы\Мои рисунки\0019b8p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03" y="1268760"/>
            <a:ext cx="2808510" cy="224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435280" cy="11430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Calibri"/>
                <a:cs typeface="Times New Roman"/>
              </a:rPr>
              <a:t>Когда тесто замешано его кладут в форму и ставят в печь. Когда хлеб готов, его грузят в машины и везут в магазин.</a:t>
            </a:r>
            <a:r>
              <a:rPr lang="ru-RU" sz="2800" b="1" dirty="0">
                <a:ea typeface="Calibri"/>
                <a:cs typeface="Times New Roman"/>
              </a:rPr>
              <a:t/>
            </a:r>
            <a:br>
              <a:rPr lang="ru-RU" sz="2800" b="1" dirty="0">
                <a:ea typeface="Calibri"/>
                <a:cs typeface="Times New Roman"/>
              </a:rPr>
            </a:br>
            <a:endParaRPr lang="ru-RU" sz="2800" b="1" dirty="0"/>
          </a:p>
        </p:txBody>
      </p:sp>
      <p:pic>
        <p:nvPicPr>
          <p:cNvPr id="1027" name="Picture 3" descr="C:\Documents and Settings\User\Мои документы\Мои рисунки\хле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4344483" cy="325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User\Мои документы\Мои рисунки\hleb_v_magaz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04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282031"/>
            <a:ext cx="5029200" cy="381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Ребята, а что ещё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можно печь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из муки?</a:t>
            </a:r>
            <a:br>
              <a:rPr lang="ru-RU" b="1" dirty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340768"/>
            <a:ext cx="5472608" cy="41044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6000" b="1" dirty="0">
                <a:latin typeface="Times New Roman"/>
                <a:ea typeface="Calibri"/>
                <a:cs typeface="Times New Roman"/>
              </a:rPr>
              <a:t>Молодцы!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68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7988" y="314096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На тарелке лежат кусочки булки. Возьмите каждый и попробуйте.</a:t>
            </a:r>
            <a:endParaRPr lang="ru-RU" sz="4400" b="1" dirty="0">
              <a:solidFill>
                <a:srgbClr val="FFFF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712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206</TotalTime>
  <Words>205</Words>
  <Application>Microsoft Office PowerPoint</Application>
  <PresentationFormat>Экран (4:3)</PresentationFormat>
  <Paragraphs>23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Твердый переплет</vt:lpstr>
      <vt:lpstr>«Откуда к нам хлеб пришёл» </vt:lpstr>
      <vt:lpstr>Программное содержание:</vt:lpstr>
      <vt:lpstr>Обогащение словаря: </vt:lpstr>
      <vt:lpstr>Сначала зёрнышко хлеба сажают в землю. </vt:lpstr>
      <vt:lpstr>Специальными машинами, сеялками. </vt:lpstr>
      <vt:lpstr>Презентация PowerPoint</vt:lpstr>
      <vt:lpstr>Зёрна собирают машины и отвозят на мельницу </vt:lpstr>
      <vt:lpstr>Презентация PowerPoint</vt:lpstr>
      <vt:lpstr>ФИЗКУЛЬТ-МИНУТКА</vt:lpstr>
      <vt:lpstr>Ребята, а кто из вас видел дома, как мама делает тесто? </vt:lpstr>
      <vt:lpstr>Посмотрите, какие нужны компоненты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Когда тесто замешано его кладут в форму и ставят в печь. Когда хлеб готов, его грузят в машины и везут в магазин. </vt:lpstr>
      <vt:lpstr>Ребята, а что ещё можно печь из муки? </vt:lpstr>
      <vt:lpstr>Молодцы!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Андрей</cp:lastModifiedBy>
  <cp:revision>20</cp:revision>
  <dcterms:modified xsi:type="dcterms:W3CDTF">2014-11-07T18:39:19Z</dcterms:modified>
</cp:coreProperties>
</file>