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52" autoAdjust="0"/>
  </p:normalViewPr>
  <p:slideViewPr>
    <p:cSldViewPr snapToGrid="0">
      <p:cViewPr varScale="1">
        <p:scale>
          <a:sx n="101" d="100"/>
          <a:sy n="101" d="100"/>
        </p:scale>
        <p:origin x="9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C41FF2-31F5-403F-9E8A-63DC3B1CF32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28E0D96-4AAA-4B75-966B-276BA44093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DDB9F-BB8E-43BD-8A68-9623EBA0B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704"/>
            <a:ext cx="9144000" cy="164994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14B6506-31FE-45B9-824B-C241768F89A5}"/>
              </a:ext>
            </a:extLst>
          </p:cNvPr>
          <p:cNvSpPr/>
          <p:nvPr/>
        </p:nvSpPr>
        <p:spPr>
          <a:xfrm>
            <a:off x="5027850" y="2288014"/>
            <a:ext cx="785706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ОБЩЕРАЗВИВАЮЩАЯ ПРОГРАММА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ХУДОЖЕСТВЕННОЙ НАПРАВЛЕННОСТИ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КАДЕТСКИЕ ВЕСТИ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программы: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базовый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Срок реализации программы: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года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часов: </a:t>
            </a:r>
            <a:r>
              <a:rPr lang="ru-RU" sz="200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72 часа</a:t>
            </a:r>
          </a:p>
          <a:p>
            <a:pPr indent="450215" algn="ctr">
              <a:spcAft>
                <a:spcPts val="0"/>
              </a:spcAft>
            </a:pPr>
            <a:r>
              <a:rPr lang="ru-RU" sz="2000" b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учащихся: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10-15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лет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 программы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авторская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Автор-составитель: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Резцова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Елена Михайловна,</a:t>
            </a:r>
          </a:p>
          <a:p>
            <a:pPr indent="450215" algn="ctr">
              <a:spcAft>
                <a:spcPts val="0"/>
              </a:spcAft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педагог дополнительного образования, </a:t>
            </a:r>
          </a:p>
          <a:p>
            <a:pPr indent="450215" algn="ctr">
              <a:spcAft>
                <a:spcPts val="0"/>
              </a:spcAft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педагог-организатор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825" y="958674"/>
            <a:ext cx="69151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«Средняя школа №19 – корпус кадет «Виктория»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Старооскольского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26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94C750-634A-4E13-9B43-2990A3993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55" y="579614"/>
            <a:ext cx="10515600" cy="10911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общеразвивающая программа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</a:t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нормативно-правовых документов,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регламентирующих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</a:t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271D4B-227B-40A6-916D-B764C1CFA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075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Российской Федерации от 29 декабря 2012 года № 273-ФЗ «Об образовании в Российской Федерации» (Далее – ФЗ № 273);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дополнительного образования детей, утвержденная распоряжением Правительства Российской Федерации от 4 сентября 2014 года №1726-р (Далее – Концепция);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9 ноября 2018 года №196 «Об утверждении Порядка организации и осуществления образовательной деятельности по дополнительным общеобразовательным программам» (Далее - Приказ №196);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4 июля 2014 года №41 «Об утверждении СанПиН 2.4.4.3172-14 «Санитарно-эпидемиологические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детей»;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проектированию дополнительных общеразвивающих программ от 18.11.2015  (Министерство образования и науки РФ).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71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DD8EC7-8EC9-42A7-B399-EFCF4815F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474" y="180622"/>
            <a:ext cx="10732911" cy="484293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</a:p>
          <a:p>
            <a:endParaRPr lang="ru-RU" sz="180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разработка </a:t>
            </a:r>
            <a:r>
              <a:rPr lang="ru-RU" sz="18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программы обусловлена как отсутствием типовых программ по изданию детской компьютерной газеты, так  и  необходимостью обновления содержания форм деятельности, а также возросшим интересом у подростков к журналистской деятельности. Исходя из потребностей школы и идя в ногу со временем, школа считает главной целью выявление одаренных детей, раскрытие их личных качеств и повышение уровня </a:t>
            </a:r>
            <a:r>
              <a:rPr lang="ru-RU" sz="18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18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информационной культуры, формирование эстетического аспекта воспитания. Это не только работа над статьями, это общение, ответственность друг за друга и друг перед другом, школа зрелости личности, осознания себя человеком, готовым в будущем вступить в новую взрослую жизнь. Определенная замкнутость подростков в рамках своего поколения диктует одно из важных решений: если мы хотим достучаться до подростков, нужно научиться вступать с ними в диалог и использовать в качестве актуальных источников информации в своей среде, формировать готовность и взрослых, и ребят к такому общению. Расширение  круга проектов, работающих и на подростков и на взрослых, помогающих им в освоении </a:t>
            </a:r>
            <a:r>
              <a:rPr lang="ru-RU" sz="18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допрофессиональных</a:t>
            </a:r>
            <a:r>
              <a:rPr lang="ru-RU" sz="18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навыков,  открывает широкие возможности для развития общества. </a:t>
            </a: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45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00629"/>
            <a:ext cx="10801350" cy="3579849"/>
          </a:xfrm>
        </p:spPr>
        <p:txBody>
          <a:bodyPr/>
          <a:lstStyle/>
          <a:p>
            <a:pPr algn="just"/>
            <a:r>
              <a:rPr lang="ru-RU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Состоит в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том, что  ребята, занимающиеся по образовательной программе «Кадетские вести» приобретают навыки газетной журналистики, посредством изучения компьютерных программ с активным использованием компьютерных технологий. Создание условий для активного включения обучающихся в окружающую среду является главным направлением образовательной программы «Кадетские вести». У кадетов совершенствуются навыки литературного творчества и журналисткой работы, повышается интерес к учёбе, возрастает познавательная активность, вырабатывается устойчивый интерес к работе с различными литературными источниками, развивается речь, повышается информационная культура. По программе также предусмотрено наибольшее количество часов для практических  занятий.</a:t>
            </a:r>
          </a:p>
          <a:p>
            <a:pPr marL="0" indent="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User\Desktop\уроки\кадетские вести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987" y="3252506"/>
            <a:ext cx="3386417" cy="338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92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1E33FC-4AFE-4D0F-8D4F-49CA7930C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367" y="441162"/>
            <a:ext cx="10515600" cy="510395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r>
              <a:rPr lang="ru-RU" sz="112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начальных знаний, умений, навыков журналиста, создание условий для самоопределения, самовыражения и самореализации; развитие интеллектуального и творческого потенциала учащихся, способствование становлению активной гражданской позиции, формирование профессиональных навыков</a:t>
            </a:r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7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>
              <a:spcBef>
                <a:spcPts val="0"/>
              </a:spcBef>
            </a:pPr>
            <a:r>
              <a:rPr lang="ru-RU" sz="7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7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7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 журналистике, занимающей специфическое место в жизни общества и человека;                                                                                        </a:t>
            </a:r>
            <a:endParaRPr lang="ru-RU" sz="7200" i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7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7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осмысление журналистики как особой формы освоения информационного пространства;                                                                                                                          </a:t>
            </a:r>
            <a:r>
              <a:rPr lang="ru-RU" sz="7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умений грамотного и свободного владения устной и письменной речью (сбор материала в беседах с людьми и подача его в газету в определен-ном жанре);                                                                                                                     - формирование эстетического вкуса как ориентира в самостоятельном восприятии искусства;</a:t>
            </a:r>
          </a:p>
          <a:p>
            <a:pPr>
              <a:spcBef>
                <a:spcPts val="0"/>
              </a:spcBef>
            </a:pPr>
            <a:r>
              <a:rPr lang="ru-RU" sz="7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7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нравственных основ личности будущего журналиста.       Средством достижения цели и задач юнкоровского образования является формирование культурного и грамотного человека, поэтому особое место в программе отводится теории журналистики. </a:t>
            </a:r>
          </a:p>
          <a:p>
            <a:endParaRPr lang="ru-RU" sz="7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3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E5C2E-5AD3-4A4A-AC69-3A2C43CA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511" y="500592"/>
            <a:ext cx="10515600" cy="11475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 программы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D700A2-EE06-475E-A592-70BA2A9A8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875" y="1119157"/>
            <a:ext cx="9451848" cy="5144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17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Общественно-значимые результаты</a:t>
            </a:r>
            <a:endParaRPr lang="ru-RU" sz="17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обучения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создаётся группа журналистов в школьной газете «Кадетские вести»; активизируется работа уч-ся в городских СМИ; расширяется кругозор; участие детей в международных, региональных конкурсах. </a:t>
            </a:r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</a:t>
            </a:r>
            <a:endParaRPr lang="ru-RU" sz="170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результате обучения  учащиеся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своей  газеты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смогут влиять на социальную среду, изменять её, развивать собственную инициативу, принимать участие в своем жизненном и профессиональном развитии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выпусками газеты предполагает непосредственное участие обучающихся в различных социальных акциях, творческих конкурсах, рассмотрение сложных проблем общества. Участников проекта будет объединять не только возраст, но и общие проблемы, темы для обсуждения. </a:t>
            </a:r>
            <a:endParaRPr lang="ru-RU" i="1" dirty="0"/>
          </a:p>
        </p:txBody>
      </p:sp>
      <p:pic>
        <p:nvPicPr>
          <p:cNvPr id="2051" name="Picture 3" descr="C:\Users\User\Desktop\уроки\кадетские вести\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752" y="5053847"/>
            <a:ext cx="3240741" cy="160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4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655F48-AE86-4040-8431-A6D79C02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157" y="338667"/>
            <a:ext cx="9935456" cy="654755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«Школьная журналистика»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FDAAA-82B3-4048-8EE7-5BE936B3D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557" y="993421"/>
            <a:ext cx="10128116" cy="5378803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</a:t>
            </a:r>
            <a:r>
              <a:rPr lang="ru-RU" sz="2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 </a:t>
            </a:r>
            <a:r>
              <a:rPr lang="ru-RU" sz="2200" b="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предположил, что издание газеты поможет создать условия для развития творческих и коммуникативных способностей и информационной культуры.</a:t>
            </a:r>
            <a:endParaRPr lang="ru-RU" sz="2200" b="0" i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2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исследовательской работы - создать </a:t>
            </a:r>
            <a:r>
              <a:rPr lang="ru-RU" sz="2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школьное </a:t>
            </a: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печатное издание для информирования учащихся, учителей и родителей о жизни школы.</a:t>
            </a:r>
          </a:p>
          <a:p>
            <a:pPr fontAlgn="base"/>
            <a:r>
              <a:rPr lang="ru-RU" sz="2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</a:t>
            </a:r>
            <a:r>
              <a:rPr lang="ru-RU" sz="2200" b="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разным способам поиска и обработки информации</a:t>
            </a:r>
            <a:r>
              <a:rPr lang="ru-RU" sz="2200" b="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b="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200" b="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200" b="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писать различные виды статей</a:t>
            </a:r>
            <a:r>
              <a:rPr lang="ru-RU" sz="2200" b="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b="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200" b="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200" b="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выпускать газету с периодичностью </a:t>
            </a:r>
            <a:r>
              <a:rPr lang="ru-RU" sz="2200" b="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раза в четверть.</a:t>
            </a:r>
            <a:endParaRPr lang="ru-RU" sz="2200" b="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 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/>
            <a:r>
              <a:rPr lang="ru-RU" sz="2200" b="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sz="2200" b="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информационной культуры участников </a:t>
            </a:r>
            <a:r>
              <a:rPr lang="ru-RU" sz="2200" b="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</a:t>
            </a:r>
            <a:endParaRPr lang="ru-RU" sz="22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</a:p>
          <a:p>
            <a:pPr marL="0" indent="0" fontAlgn="base">
              <a:buNone/>
            </a:pPr>
            <a:r>
              <a:rPr lang="ru-RU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каждым годом появляются новые печатные издания. В детской организации, в классах и расширяется коллектив школьного СМИ. Всё больше и больше печатаются учащиеся МАОУ «СШ№19-корпус кадет «Виктория» в школьной газете «Кадетские вести», городских газетах «Веснушка», «Педагог. Вожатый. Родитель».</a:t>
            </a:r>
            <a:endParaRPr lang="ru-RU" sz="20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9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216</TotalTime>
  <Words>905</Words>
  <Application>Microsoft Office PowerPoint</Application>
  <PresentationFormat>Широкоэкранный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Franklin Gothic Book</vt:lpstr>
      <vt:lpstr>Franklin Gothic Medium</vt:lpstr>
      <vt:lpstr>Times New Roman</vt:lpstr>
      <vt:lpstr>Tunga</vt:lpstr>
      <vt:lpstr>Wingdings</vt:lpstr>
      <vt:lpstr>Углы</vt:lpstr>
      <vt:lpstr>     </vt:lpstr>
      <vt:lpstr>Дополнительная общеразвивающая программа разработана  с учетом нормативно-правовых документов,  регламентирующих образовательную деятельность </vt:lpstr>
      <vt:lpstr>Презентация PowerPoint</vt:lpstr>
      <vt:lpstr>Новизна программы</vt:lpstr>
      <vt:lpstr>Презентация PowerPoint</vt:lpstr>
      <vt:lpstr>Планируемые результаты  освоения учащимися программы </vt:lpstr>
      <vt:lpstr> Проект «Школьная журналистика»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АДМИНИСТРАЦИИ СТАРООСКОЛЬСКОГО ГОРОДСКОГО ОКРУГА   МУНИЦИПАЛЬНОЕ БЮДЖЕТНОЕ ОБЩЕОБРАЗОВАТЕЛЬНОЕ УЧРЕЖДЕНИЕ « ЦЕНТР ОБРАЗОВАНИЯ «ПЕРСПЕКТИВА»</dc:title>
  <dc:creator>krush3R</dc:creator>
  <cp:lastModifiedBy>Владимир Емельянов</cp:lastModifiedBy>
  <cp:revision>24</cp:revision>
  <dcterms:created xsi:type="dcterms:W3CDTF">2020-04-20T10:08:32Z</dcterms:created>
  <dcterms:modified xsi:type="dcterms:W3CDTF">2020-04-21T19:47:54Z</dcterms:modified>
</cp:coreProperties>
</file>